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4" r:id="rId3"/>
    <p:sldId id="298" r:id="rId4"/>
    <p:sldId id="299" r:id="rId5"/>
    <p:sldId id="287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G마켓 산스 Bold" panose="02000000000000000000" pitchFamily="50" charset="-127"/>
      <p:regular r:id="rId13"/>
    </p:embeddedFont>
    <p:embeddedFont>
      <p:font typeface="G마켓 산스 Medium" panose="02000000000000000000" pitchFamily="50" charset="-127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4E0"/>
    <a:srgbClr val="70DDFC"/>
    <a:srgbClr val="FBFBFB"/>
    <a:srgbClr val="6F6F6F"/>
    <a:srgbClr val="000000"/>
    <a:srgbClr val="ED9A1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14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jpeg>
</file>

<file path=ppt/media/image2.jp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52C68-9843-4452-B0AA-335948A5C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CF6F91-7572-483C-9EF6-546735357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342B5D-9125-443A-A51D-37B98B25A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3A25A9-ED63-4736-BE43-96C15CC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6A1F8D-C76B-45F1-A469-045B3A804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780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02DC02-D5D4-4DFA-95BC-B97FAA0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4E396F-4C36-46F3-A8B9-BE23263CC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55E829-2173-450F-A2B2-65488588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D707D-D9CB-45DB-AE0F-CACD66DD6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9B9CDC-6158-4224-90E7-C0996A13F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11C627-9294-49D6-80A9-83C15313D5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DB5309-E96F-4343-9A41-77244B7BE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BFBF77-711C-40CD-BD37-698EB836F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4A9198-9F82-4C57-B464-6C4120D7D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5D2AD7-0562-4F0A-8A1E-BCFF85315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119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F9DF14-4FA7-4CCB-8F2D-82CAF9D5E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65324D-8CB9-4A99-BFB3-89751AC26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BD8E2D-8C7F-4292-988F-2232EA6B8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4F2B7A-0D18-44EF-90BA-DCE6842BF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B04E90-C401-4CA6-B77F-5E6EF01C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235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A15AF-351E-46F8-9DA6-B0AA1C8A2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9FA21D-3677-4FE6-A9A8-22995A18E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AB0EB0-7E87-492E-BF1F-38C6E8D1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5D6ACE-E47F-460E-AEC6-6C982C243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C965C8-A6BD-4304-8716-FDE571086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8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A30EDC-D4DA-477E-94B8-3FC750CBF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17AE38-A076-49E6-A3E4-36AC61805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A867A7-7F2A-4117-B45F-7621ED855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5D0641-3250-4F39-8061-19C48D14B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71FAE9-9DA3-45B8-A5FD-D8DC157D0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1F7062-0038-45A3-808F-BEC746CF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39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562D4-75BD-4DBE-9AF7-D1E114FC0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DDFCE-52A0-4F1B-AADD-283F7665C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346149-C4BC-4FA1-9DF8-A484A3069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57E463-2976-41DF-8F43-D34825A03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378047-E93C-4E01-8D48-B3ACD101B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B332F4-E4BE-44F6-9261-8D5546B87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CA5994-95AE-4F2C-9CCB-3A7E810D8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815911-B9A0-4394-8D29-6DCB713A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378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1EC4F-867D-4695-9E72-35C38FE7F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3F053-7006-443B-9CC7-8AFE1DD61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18047-17D3-4284-8BDE-EE8628E32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82810E-E089-4C8E-95DE-C49B8CB40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4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863108-75A7-4E38-B3FA-766E9EBDA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019CBB0-A645-49DA-B080-4582372F4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571CB4-D2DD-46DA-A689-76361E18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6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1A845E-34DA-440F-BB57-74ADAF4A3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4087DB-9813-4399-98EF-42CB2075D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72C91B-FB44-4F69-9BA7-F2E49C845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EB5ADF-B71E-4243-804E-2B918A7E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4CC281-E847-40B3-8F78-0EE418B6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383C5E-91FD-4A94-9081-C60BE0BEC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1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7C897-5A14-46CE-84EA-B027B4525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69364E-88CF-4448-88C6-DF26FD124F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CD0EB7-A961-422B-A66D-D25E96F505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F0D2F1-BD10-4E2F-BC4E-3F413272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C265E3-85A6-4F71-B28F-02022478C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C0D9EE-794A-4956-B1A9-0D8E6F705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6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1F9AB5-7D15-4A3F-9471-8E8455330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9495B8-A085-41AD-A759-CD96E0070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718FD3-1073-43E1-938E-5BDBED3B7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A1631-4F3B-46CC-A02B-32BF204C40B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0A0DA1-938A-4E7C-B131-C597DDB75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139691-04EE-419A-89DE-190A558382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08F1C-44BA-4135-B3E0-013BBA640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5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38F6F8E-04FC-4D0D-AA9B-3EC53B7259F7}"/>
              </a:ext>
            </a:extLst>
          </p:cNvPr>
          <p:cNvSpPr/>
          <p:nvPr/>
        </p:nvSpPr>
        <p:spPr>
          <a:xfrm>
            <a:off x="9372600" y="-965200"/>
            <a:ext cx="609600" cy="609600"/>
          </a:xfrm>
          <a:prstGeom prst="rect">
            <a:avLst/>
          </a:prstGeom>
          <a:solidFill>
            <a:srgbClr val="346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0535-B391-45E0-8A14-6AD18174A09D}"/>
              </a:ext>
            </a:extLst>
          </p:cNvPr>
          <p:cNvSpPr/>
          <p:nvPr/>
        </p:nvSpPr>
        <p:spPr>
          <a:xfrm>
            <a:off x="10185400" y="-965200"/>
            <a:ext cx="60960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E58AEB-630E-4E08-A24A-0C2B992F5613}"/>
              </a:ext>
            </a:extLst>
          </p:cNvPr>
          <p:cNvSpPr/>
          <p:nvPr/>
        </p:nvSpPr>
        <p:spPr>
          <a:xfrm>
            <a:off x="8559800" y="-965200"/>
            <a:ext cx="609600" cy="609600"/>
          </a:xfrm>
          <a:prstGeom prst="rect">
            <a:avLst/>
          </a:prstGeom>
          <a:solidFill>
            <a:srgbClr val="70D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79E764-9072-4F85-B0E7-6FF3196CEAB0}"/>
              </a:ext>
            </a:extLst>
          </p:cNvPr>
          <p:cNvSpPr/>
          <p:nvPr/>
        </p:nvSpPr>
        <p:spPr>
          <a:xfrm>
            <a:off x="7747000" y="-965200"/>
            <a:ext cx="609600" cy="6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5F8FF4A-0861-45C5-8E68-69EDBCD208D1}"/>
              </a:ext>
            </a:extLst>
          </p:cNvPr>
          <p:cNvGrpSpPr/>
          <p:nvPr/>
        </p:nvGrpSpPr>
        <p:grpSpPr>
          <a:xfrm>
            <a:off x="506325" y="1015965"/>
            <a:ext cx="5060757" cy="857659"/>
            <a:chOff x="718637" y="1508001"/>
            <a:chExt cx="5060757" cy="85765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165F75-F745-4762-B608-3026CBCC43CC}"/>
                </a:ext>
              </a:extLst>
            </p:cNvPr>
            <p:cNvSpPr txBox="1"/>
            <p:nvPr/>
          </p:nvSpPr>
          <p:spPr>
            <a:xfrm>
              <a:off x="718637" y="1508001"/>
              <a:ext cx="3804247" cy="7709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3600" spc="-150" dirty="0">
                  <a:solidFill>
                    <a:schemeClr val="bg1"/>
                  </a:solidFill>
                  <a:latin typeface="G마켓 산스 Bold" panose="02000000000000000000" pitchFamily="50" charset="-127"/>
                  <a:ea typeface="G마켓 산스 Bold" panose="02000000000000000000" pitchFamily="50" charset="-127"/>
                </a:rPr>
                <a:t>창의 설계 프로젝트</a:t>
              </a:r>
              <a:endParaRPr lang="en-US" sz="3600" spc="-150" dirty="0"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10D5FF6-F0E3-4FC6-B0D2-436C44AAB908}"/>
                </a:ext>
              </a:extLst>
            </p:cNvPr>
            <p:cNvSpPr/>
            <p:nvPr/>
          </p:nvSpPr>
          <p:spPr>
            <a:xfrm>
              <a:off x="842992" y="2304147"/>
              <a:ext cx="4936402" cy="61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38CA939-D70B-481D-BD05-C2AF6A3147B0}"/>
              </a:ext>
            </a:extLst>
          </p:cNvPr>
          <p:cNvSpPr txBox="1"/>
          <p:nvPr/>
        </p:nvSpPr>
        <p:spPr>
          <a:xfrm>
            <a:off x="8463990" y="5261543"/>
            <a:ext cx="34428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Team :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건우 없는 건우 팀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Subject :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창의설계프로젝트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Members :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안정환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정민수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,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조시완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6DA250-CE8D-4AC0-A89C-B22F1F81D822}"/>
              </a:ext>
            </a:extLst>
          </p:cNvPr>
          <p:cNvSpPr txBox="1"/>
          <p:nvPr/>
        </p:nvSpPr>
        <p:spPr>
          <a:xfrm>
            <a:off x="547942" y="1980940"/>
            <a:ext cx="3363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프로젝트 주제 아이디어 발표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10D93B2-1775-6835-FF0A-8CA9B53CF7D4}"/>
              </a:ext>
            </a:extLst>
          </p:cNvPr>
          <p:cNvCxnSpPr>
            <a:cxnSpLocks/>
          </p:cNvCxnSpPr>
          <p:nvPr/>
        </p:nvCxnSpPr>
        <p:spPr>
          <a:xfrm>
            <a:off x="8366868" y="5330757"/>
            <a:ext cx="0" cy="1100337"/>
          </a:xfrm>
          <a:prstGeom prst="line">
            <a:avLst/>
          </a:prstGeom>
          <a:ln w="317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934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38F6F8E-04FC-4D0D-AA9B-3EC53B7259F7}"/>
              </a:ext>
            </a:extLst>
          </p:cNvPr>
          <p:cNvSpPr/>
          <p:nvPr/>
        </p:nvSpPr>
        <p:spPr>
          <a:xfrm>
            <a:off x="9372600" y="-965200"/>
            <a:ext cx="609600" cy="609600"/>
          </a:xfrm>
          <a:prstGeom prst="rect">
            <a:avLst/>
          </a:prstGeom>
          <a:solidFill>
            <a:srgbClr val="346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0535-B391-45E0-8A14-6AD18174A09D}"/>
              </a:ext>
            </a:extLst>
          </p:cNvPr>
          <p:cNvSpPr/>
          <p:nvPr/>
        </p:nvSpPr>
        <p:spPr>
          <a:xfrm>
            <a:off x="10185400" y="-965200"/>
            <a:ext cx="60960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E58AEB-630E-4E08-A24A-0C2B992F5613}"/>
              </a:ext>
            </a:extLst>
          </p:cNvPr>
          <p:cNvSpPr/>
          <p:nvPr/>
        </p:nvSpPr>
        <p:spPr>
          <a:xfrm>
            <a:off x="8559800" y="-965200"/>
            <a:ext cx="609600" cy="609600"/>
          </a:xfrm>
          <a:prstGeom prst="rect">
            <a:avLst/>
          </a:prstGeom>
          <a:solidFill>
            <a:srgbClr val="70D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79E764-9072-4F85-B0E7-6FF3196CEAB0}"/>
              </a:ext>
            </a:extLst>
          </p:cNvPr>
          <p:cNvSpPr/>
          <p:nvPr/>
        </p:nvSpPr>
        <p:spPr>
          <a:xfrm>
            <a:off x="7747000" y="-965200"/>
            <a:ext cx="609600" cy="6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28752F-6417-4FAD-9AB8-5F0EA19444D5}"/>
              </a:ext>
            </a:extLst>
          </p:cNvPr>
          <p:cNvSpPr txBox="1"/>
          <p:nvPr/>
        </p:nvSpPr>
        <p:spPr>
          <a:xfrm>
            <a:off x="388978" y="381353"/>
            <a:ext cx="865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IDEA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AF28314-9F78-472F-B7F2-841CDD71A71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254921" y="581408"/>
            <a:ext cx="9837015" cy="1"/>
          </a:xfrm>
          <a:prstGeom prst="line">
            <a:avLst/>
          </a:prstGeom>
          <a:ln w="127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C017319-C8AB-43D6-8DE9-CC383D500140}"/>
              </a:ext>
            </a:extLst>
          </p:cNvPr>
          <p:cNvSpPr txBox="1"/>
          <p:nvPr/>
        </p:nvSpPr>
        <p:spPr>
          <a:xfrm>
            <a:off x="11311660" y="442909"/>
            <a:ext cx="360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44E22945-CE62-8133-C4AF-7C07DCE27C7B}"/>
              </a:ext>
            </a:extLst>
          </p:cNvPr>
          <p:cNvGrpSpPr/>
          <p:nvPr/>
        </p:nvGrpSpPr>
        <p:grpSpPr>
          <a:xfrm>
            <a:off x="1725627" y="2609595"/>
            <a:ext cx="2311444" cy="2899485"/>
            <a:chOff x="8013678" y="3737274"/>
            <a:chExt cx="2311444" cy="2899485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D89B0D0-A87F-1926-39B9-E5307510B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9400" y="4146619"/>
              <a:ext cx="1440000" cy="1440000"/>
            </a:xfrm>
            <a:prstGeom prst="rect">
              <a:avLst/>
            </a:prstGeom>
          </p:spPr>
        </p:pic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E8D86A1B-8F16-B8BC-0ADB-58BD5E46C52E}"/>
                </a:ext>
              </a:extLst>
            </p:cNvPr>
            <p:cNvSpPr/>
            <p:nvPr/>
          </p:nvSpPr>
          <p:spPr>
            <a:xfrm>
              <a:off x="8013678" y="3737274"/>
              <a:ext cx="2311444" cy="2375427"/>
            </a:xfrm>
            <a:prstGeom prst="ellipse">
              <a:avLst/>
            </a:prstGeom>
            <a:noFill/>
            <a:ln w="38100">
              <a:solidFill>
                <a:srgbClr val="3464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46CA692-E2AC-2DC8-6F38-E0B573F9DAFC}"/>
                </a:ext>
              </a:extLst>
            </p:cNvPr>
            <p:cNvSpPr txBox="1"/>
            <p:nvPr/>
          </p:nvSpPr>
          <p:spPr>
            <a:xfrm>
              <a:off x="8358120" y="6267427"/>
              <a:ext cx="16225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3464E0"/>
                  </a:solidFill>
                  <a:latin typeface="G마켓 산스 Medium" panose="02000000000000000000" pitchFamily="50" charset="-127"/>
                  <a:ea typeface="G마켓 산스 Medium" panose="02000000000000000000" pitchFamily="50" charset="-127"/>
                </a:rPr>
                <a:t>스마트 주차장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138D9F9E-36D0-4BBE-EAE5-91794FAA00EA}"/>
              </a:ext>
            </a:extLst>
          </p:cNvPr>
          <p:cNvSpPr txBox="1"/>
          <p:nvPr/>
        </p:nvSpPr>
        <p:spPr>
          <a:xfrm>
            <a:off x="388978" y="986579"/>
            <a:ext cx="36215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주차 인식 및 관리 시스템</a:t>
            </a:r>
            <a:endParaRPr lang="en-US" altLang="ko-KR" sz="2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28F4AD0D-0846-F6C3-088E-37DA47E9B3B0}"/>
              </a:ext>
            </a:extLst>
          </p:cNvPr>
          <p:cNvCxnSpPr>
            <a:cxnSpLocks/>
          </p:cNvCxnSpPr>
          <p:nvPr/>
        </p:nvCxnSpPr>
        <p:spPr>
          <a:xfrm>
            <a:off x="503328" y="1463633"/>
            <a:ext cx="3380775" cy="0"/>
          </a:xfrm>
          <a:prstGeom prst="line">
            <a:avLst/>
          </a:prstGeom>
          <a:ln w="254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B8B38F7-2D14-24CC-0EAD-1026632A96B2}"/>
              </a:ext>
            </a:extLst>
          </p:cNvPr>
          <p:cNvGrpSpPr/>
          <p:nvPr/>
        </p:nvGrpSpPr>
        <p:grpSpPr>
          <a:xfrm>
            <a:off x="8356600" y="4377262"/>
            <a:ext cx="2652785" cy="1685174"/>
            <a:chOff x="5804114" y="2297559"/>
            <a:chExt cx="4495372" cy="2999498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80DCE3-BF8B-3F64-B813-D72F3997F962}"/>
                </a:ext>
              </a:extLst>
            </p:cNvPr>
            <p:cNvGrpSpPr/>
            <p:nvPr/>
          </p:nvGrpSpPr>
          <p:grpSpPr>
            <a:xfrm>
              <a:off x="5804114" y="2297559"/>
              <a:ext cx="4495372" cy="2999498"/>
              <a:chOff x="5907245" y="2239191"/>
              <a:chExt cx="4495372" cy="2999498"/>
            </a:xfrm>
          </p:grpSpPr>
          <p:pic>
            <p:nvPicPr>
              <p:cNvPr id="23" name="그림 22" descr="텍스트, 공항, 실내, 스테이션이(가) 표시된 사진&#10;&#10;자동 생성된 설명">
                <a:extLst>
                  <a:ext uri="{FF2B5EF4-FFF2-40B4-BE49-F238E27FC236}">
                    <a16:creationId xmlns:a16="http://schemas.microsoft.com/office/drawing/2014/main" id="{ECB0D169-2BA6-5DF2-CD07-DA3D1BE39F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07245" y="2239191"/>
                <a:ext cx="4495372" cy="2999498"/>
              </a:xfrm>
              <a:prstGeom prst="rect">
                <a:avLst/>
              </a:prstGeom>
            </p:spPr>
          </p:pic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D26286CE-5745-1C9E-EF99-F77BB22BDD0A}"/>
                  </a:ext>
                </a:extLst>
              </p:cNvPr>
              <p:cNvSpPr/>
              <p:nvPr/>
            </p:nvSpPr>
            <p:spPr>
              <a:xfrm>
                <a:off x="8927528" y="3244663"/>
                <a:ext cx="318247" cy="327212"/>
              </a:xfrm>
              <a:prstGeom prst="ellipse">
                <a:avLst/>
              </a:prstGeom>
              <a:noFill/>
              <a:ln w="31750">
                <a:solidFill>
                  <a:srgbClr val="FF0000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EBAD07D7-D1EF-3FC0-B380-F578E6950997}"/>
                  </a:ext>
                </a:extLst>
              </p:cNvPr>
              <p:cNvSpPr/>
              <p:nvPr/>
            </p:nvSpPr>
            <p:spPr>
              <a:xfrm>
                <a:off x="9359153" y="3090582"/>
                <a:ext cx="318247" cy="327212"/>
              </a:xfrm>
              <a:prstGeom prst="ellipse">
                <a:avLst/>
              </a:prstGeom>
              <a:noFill/>
              <a:ln w="31750">
                <a:solidFill>
                  <a:srgbClr val="FF0000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08028AEC-F06D-ECD6-EBE5-3E91C28F6C40}"/>
                </a:ext>
              </a:extLst>
            </p:cNvPr>
            <p:cNvSpPr/>
            <p:nvPr/>
          </p:nvSpPr>
          <p:spPr>
            <a:xfrm>
              <a:off x="6398635" y="3274919"/>
              <a:ext cx="318247" cy="327212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FAE45196-AC2F-5C63-EBAB-35176DD71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4934" y="1785087"/>
            <a:ext cx="2872066" cy="17798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0CBA531-5849-4F3D-6A5D-371C51A1079C}"/>
              </a:ext>
            </a:extLst>
          </p:cNvPr>
          <p:cNvSpPr txBox="1"/>
          <p:nvPr/>
        </p:nvSpPr>
        <p:spPr>
          <a:xfrm>
            <a:off x="4987000" y="3681671"/>
            <a:ext cx="5808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전기차 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&amp; </a:t>
            </a:r>
            <a:r>
              <a:rPr lang="ko-KR" altLang="en-US" sz="1400" dirty="0" err="1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일반차</a:t>
            </a:r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구분 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→ </a:t>
            </a:r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일반차가 전기차 충전소에 주차를 못하도록 단속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DB16DE-348F-3EF6-2B4D-892C8A3CC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6600" y="1785089"/>
            <a:ext cx="2641367" cy="177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74A6FD6-FBC8-2906-71FC-5EDD7D88E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4934" y="4377262"/>
            <a:ext cx="2872066" cy="171293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B0A9440-3C10-5F07-FAF1-1F22C190D4F3}"/>
              </a:ext>
            </a:extLst>
          </p:cNvPr>
          <p:cNvSpPr txBox="1"/>
          <p:nvPr/>
        </p:nvSpPr>
        <p:spPr>
          <a:xfrm>
            <a:off x="4935406" y="6250644"/>
            <a:ext cx="6067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위치 기반 서비스 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+ </a:t>
            </a:r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주차 가능 여부 및 남은 자리 수 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+ </a:t>
            </a:r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자동 결제 시스템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회원</a:t>
            </a:r>
            <a:r>
              <a:rPr lang="en-US" altLang="ko-KR" sz="1400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  <a:endParaRPr lang="ko-KR" altLang="en-US" sz="1400" dirty="0">
              <a:solidFill>
                <a:srgbClr val="3464E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5194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38F6F8E-04FC-4D0D-AA9B-3EC53B7259F7}"/>
              </a:ext>
            </a:extLst>
          </p:cNvPr>
          <p:cNvSpPr/>
          <p:nvPr/>
        </p:nvSpPr>
        <p:spPr>
          <a:xfrm>
            <a:off x="9372600" y="-965200"/>
            <a:ext cx="609600" cy="609600"/>
          </a:xfrm>
          <a:prstGeom prst="rect">
            <a:avLst/>
          </a:prstGeom>
          <a:solidFill>
            <a:srgbClr val="346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0535-B391-45E0-8A14-6AD18174A09D}"/>
              </a:ext>
            </a:extLst>
          </p:cNvPr>
          <p:cNvSpPr/>
          <p:nvPr/>
        </p:nvSpPr>
        <p:spPr>
          <a:xfrm>
            <a:off x="10185400" y="-965200"/>
            <a:ext cx="60960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E58AEB-630E-4E08-A24A-0C2B992F5613}"/>
              </a:ext>
            </a:extLst>
          </p:cNvPr>
          <p:cNvSpPr/>
          <p:nvPr/>
        </p:nvSpPr>
        <p:spPr>
          <a:xfrm>
            <a:off x="8559800" y="-965200"/>
            <a:ext cx="609600" cy="609600"/>
          </a:xfrm>
          <a:prstGeom prst="rect">
            <a:avLst/>
          </a:prstGeom>
          <a:solidFill>
            <a:srgbClr val="70D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79E764-9072-4F85-B0E7-6FF3196CEAB0}"/>
              </a:ext>
            </a:extLst>
          </p:cNvPr>
          <p:cNvSpPr/>
          <p:nvPr/>
        </p:nvSpPr>
        <p:spPr>
          <a:xfrm>
            <a:off x="7747000" y="-965200"/>
            <a:ext cx="609600" cy="6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28752F-6417-4FAD-9AB8-5F0EA19444D5}"/>
              </a:ext>
            </a:extLst>
          </p:cNvPr>
          <p:cNvSpPr txBox="1"/>
          <p:nvPr/>
        </p:nvSpPr>
        <p:spPr>
          <a:xfrm>
            <a:off x="388978" y="381353"/>
            <a:ext cx="865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IDEA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AF28314-9F78-472F-B7F2-841CDD71A71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254921" y="581408"/>
            <a:ext cx="9837015" cy="1"/>
          </a:xfrm>
          <a:prstGeom prst="line">
            <a:avLst/>
          </a:prstGeom>
          <a:ln w="127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C017319-C8AB-43D6-8DE9-CC383D500140}"/>
              </a:ext>
            </a:extLst>
          </p:cNvPr>
          <p:cNvSpPr txBox="1"/>
          <p:nvPr/>
        </p:nvSpPr>
        <p:spPr>
          <a:xfrm>
            <a:off x="11311660" y="442909"/>
            <a:ext cx="360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38D9F9E-36D0-4BBE-EAE5-91794FAA00EA}"/>
              </a:ext>
            </a:extLst>
          </p:cNvPr>
          <p:cNvSpPr txBox="1"/>
          <p:nvPr/>
        </p:nvSpPr>
        <p:spPr>
          <a:xfrm>
            <a:off x="388978" y="986579"/>
            <a:ext cx="282641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승률 예측 프로그램</a:t>
            </a:r>
            <a:endParaRPr lang="en-US" altLang="ko-KR" sz="2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28F4AD0D-0846-F6C3-088E-37DA47E9B3B0}"/>
              </a:ext>
            </a:extLst>
          </p:cNvPr>
          <p:cNvCxnSpPr>
            <a:cxnSpLocks/>
          </p:cNvCxnSpPr>
          <p:nvPr/>
        </p:nvCxnSpPr>
        <p:spPr>
          <a:xfrm>
            <a:off x="482719" y="1463633"/>
            <a:ext cx="2732674" cy="0"/>
          </a:xfrm>
          <a:prstGeom prst="line">
            <a:avLst/>
          </a:prstGeom>
          <a:ln w="254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롤 전적 검색 OP.GG - 전적 검색, 관전, 리플레이, 챔피언 공략, 카운터, 랭킹">
            <a:extLst>
              <a:ext uri="{FF2B5EF4-FFF2-40B4-BE49-F238E27FC236}">
                <a16:creationId xmlns:a16="http://schemas.microsoft.com/office/drawing/2014/main" id="{2ADC26C8-258F-DBEA-64B9-B98B26C49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82" y="1868803"/>
            <a:ext cx="2517805" cy="1636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프로관전러 P.S - YouTube">
            <a:extLst>
              <a:ext uri="{FF2B5EF4-FFF2-40B4-BE49-F238E27FC236}">
                <a16:creationId xmlns:a16="http://schemas.microsoft.com/office/drawing/2014/main" id="{075E6EDE-4F98-0BD4-04E2-56F72FF65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38" y="3725501"/>
            <a:ext cx="2551091" cy="2551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Riot Games API: Transforms | Riot Games Technology">
            <a:extLst>
              <a:ext uri="{FF2B5EF4-FFF2-40B4-BE49-F238E27FC236}">
                <a16:creationId xmlns:a16="http://schemas.microsoft.com/office/drawing/2014/main" id="{2BA40A6E-5AE2-9844-0A34-9A2D139F2D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9" r="31073"/>
          <a:stretch/>
        </p:blipFill>
        <p:spPr bwMode="auto">
          <a:xfrm>
            <a:off x="5124771" y="2036154"/>
            <a:ext cx="3370943" cy="2964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I 승률 예측이라는데 | LoL 인벤">
            <a:extLst>
              <a:ext uri="{FF2B5EF4-FFF2-40B4-BE49-F238E27FC236}">
                <a16:creationId xmlns:a16="http://schemas.microsoft.com/office/drawing/2014/main" id="{8B89D009-F707-4CF8-8D9F-A315003DE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158" y="1055710"/>
            <a:ext cx="1847842" cy="501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84BC5D-A326-3826-845A-5FF849CB4659}"/>
              </a:ext>
            </a:extLst>
          </p:cNvPr>
          <p:cNvSpPr txBox="1"/>
          <p:nvPr/>
        </p:nvSpPr>
        <p:spPr>
          <a:xfrm>
            <a:off x="1120746" y="6291981"/>
            <a:ext cx="136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분석 사이트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6F587-43EB-6B21-282B-A2BCAF0BD273}"/>
              </a:ext>
            </a:extLst>
          </p:cNvPr>
          <p:cNvSpPr txBox="1"/>
          <p:nvPr/>
        </p:nvSpPr>
        <p:spPr>
          <a:xfrm>
            <a:off x="6141629" y="5001046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데이터 </a:t>
            </a:r>
            <a:r>
              <a:rPr lang="en-US" altLang="ko-KR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API</a:t>
            </a:r>
            <a:endParaRPr lang="ko-KR" altLang="en-US" dirty="0">
              <a:solidFill>
                <a:srgbClr val="3464E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F6487E-9697-866C-E510-2E05520E11F8}"/>
              </a:ext>
            </a:extLst>
          </p:cNvPr>
          <p:cNvSpPr txBox="1"/>
          <p:nvPr/>
        </p:nvSpPr>
        <p:spPr>
          <a:xfrm>
            <a:off x="9149443" y="6194951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AI </a:t>
            </a:r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승률 예측</a:t>
            </a: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0EB37BA-679F-0C49-8529-1246C561BF47}"/>
              </a:ext>
            </a:extLst>
          </p:cNvPr>
          <p:cNvCxnSpPr>
            <a:cxnSpLocks/>
          </p:cNvCxnSpPr>
          <p:nvPr/>
        </p:nvCxnSpPr>
        <p:spPr>
          <a:xfrm>
            <a:off x="3724844" y="3853733"/>
            <a:ext cx="1173733" cy="0"/>
          </a:xfrm>
          <a:prstGeom prst="straightConnector1">
            <a:avLst/>
          </a:prstGeom>
          <a:ln w="152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01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38F6F8E-04FC-4D0D-AA9B-3EC53B7259F7}"/>
              </a:ext>
            </a:extLst>
          </p:cNvPr>
          <p:cNvSpPr/>
          <p:nvPr/>
        </p:nvSpPr>
        <p:spPr>
          <a:xfrm>
            <a:off x="9372600" y="-965200"/>
            <a:ext cx="609600" cy="609600"/>
          </a:xfrm>
          <a:prstGeom prst="rect">
            <a:avLst/>
          </a:prstGeom>
          <a:solidFill>
            <a:srgbClr val="346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0535-B391-45E0-8A14-6AD18174A09D}"/>
              </a:ext>
            </a:extLst>
          </p:cNvPr>
          <p:cNvSpPr/>
          <p:nvPr/>
        </p:nvSpPr>
        <p:spPr>
          <a:xfrm>
            <a:off x="10185400" y="-965200"/>
            <a:ext cx="60960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E58AEB-630E-4E08-A24A-0C2B992F5613}"/>
              </a:ext>
            </a:extLst>
          </p:cNvPr>
          <p:cNvSpPr/>
          <p:nvPr/>
        </p:nvSpPr>
        <p:spPr>
          <a:xfrm>
            <a:off x="8559800" y="-965200"/>
            <a:ext cx="609600" cy="609600"/>
          </a:xfrm>
          <a:prstGeom prst="rect">
            <a:avLst/>
          </a:prstGeom>
          <a:solidFill>
            <a:srgbClr val="70D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79E764-9072-4F85-B0E7-6FF3196CEAB0}"/>
              </a:ext>
            </a:extLst>
          </p:cNvPr>
          <p:cNvSpPr/>
          <p:nvPr/>
        </p:nvSpPr>
        <p:spPr>
          <a:xfrm>
            <a:off x="7747000" y="-965200"/>
            <a:ext cx="609600" cy="6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28752F-6417-4FAD-9AB8-5F0EA19444D5}"/>
              </a:ext>
            </a:extLst>
          </p:cNvPr>
          <p:cNvSpPr txBox="1"/>
          <p:nvPr/>
        </p:nvSpPr>
        <p:spPr>
          <a:xfrm>
            <a:off x="388978" y="381353"/>
            <a:ext cx="865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IDEA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AF28314-9F78-472F-B7F2-841CDD71A71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254921" y="581408"/>
            <a:ext cx="9837015" cy="1"/>
          </a:xfrm>
          <a:prstGeom prst="line">
            <a:avLst/>
          </a:prstGeom>
          <a:ln w="127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C017319-C8AB-43D6-8DE9-CC383D500140}"/>
              </a:ext>
            </a:extLst>
          </p:cNvPr>
          <p:cNvSpPr txBox="1"/>
          <p:nvPr/>
        </p:nvSpPr>
        <p:spPr>
          <a:xfrm>
            <a:off x="11311660" y="442909"/>
            <a:ext cx="360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38D9F9E-36D0-4BBE-EAE5-91794FAA00EA}"/>
              </a:ext>
            </a:extLst>
          </p:cNvPr>
          <p:cNvSpPr txBox="1"/>
          <p:nvPr/>
        </p:nvSpPr>
        <p:spPr>
          <a:xfrm>
            <a:off x="388978" y="986579"/>
            <a:ext cx="34419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경진대회 연계 프로젝트</a:t>
            </a:r>
            <a:endParaRPr lang="en-US" altLang="ko-KR" sz="2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28F4AD0D-0846-F6C3-088E-37DA47E9B3B0}"/>
              </a:ext>
            </a:extLst>
          </p:cNvPr>
          <p:cNvCxnSpPr>
            <a:cxnSpLocks/>
          </p:cNvCxnSpPr>
          <p:nvPr/>
        </p:nvCxnSpPr>
        <p:spPr>
          <a:xfrm>
            <a:off x="482719" y="1463633"/>
            <a:ext cx="3209910" cy="0"/>
          </a:xfrm>
          <a:prstGeom prst="line">
            <a:avLst/>
          </a:prstGeom>
          <a:ln w="25400">
            <a:solidFill>
              <a:srgbClr val="346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54A047E-66A1-C83E-D2BC-8F0624726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745947"/>
            <a:ext cx="4190595" cy="188736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52A105A-9E7A-DCBA-2606-35A8A069C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4067917"/>
            <a:ext cx="4190595" cy="19283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6AC198C-BF07-43E4-FC8F-2DFC30739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625" y="1745947"/>
            <a:ext cx="3441968" cy="79068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9413679-EF88-CA10-CB1F-22D8005D6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625" y="2778192"/>
            <a:ext cx="3441968" cy="3218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DA3DAB6-084C-DC9D-9CFB-24EAAC782946}"/>
              </a:ext>
            </a:extLst>
          </p:cNvPr>
          <p:cNvCxnSpPr>
            <a:cxnSpLocks/>
          </p:cNvCxnSpPr>
          <p:nvPr/>
        </p:nvCxnSpPr>
        <p:spPr>
          <a:xfrm>
            <a:off x="5329518" y="3853733"/>
            <a:ext cx="1173733" cy="0"/>
          </a:xfrm>
          <a:prstGeom prst="straightConnector1">
            <a:avLst/>
          </a:prstGeom>
          <a:ln w="152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D4256A7-02DD-0269-4B4E-182EDC7F807A}"/>
              </a:ext>
            </a:extLst>
          </p:cNvPr>
          <p:cNvSpPr txBox="1"/>
          <p:nvPr/>
        </p:nvSpPr>
        <p:spPr>
          <a:xfrm>
            <a:off x="1597184" y="609192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경진대회 예상 목록</a:t>
            </a:r>
            <a:endParaRPr lang="en-US" altLang="ko-KR" dirty="0">
              <a:solidFill>
                <a:srgbClr val="3464E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D7621E-90D1-7260-6DF7-1212E28EEF9D}"/>
              </a:ext>
            </a:extLst>
          </p:cNvPr>
          <p:cNvSpPr txBox="1"/>
          <p:nvPr/>
        </p:nvSpPr>
        <p:spPr>
          <a:xfrm>
            <a:off x="7065486" y="6091926"/>
            <a:ext cx="3376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공공 </a:t>
            </a:r>
            <a:r>
              <a:rPr lang="en-US" altLang="ko-KR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API </a:t>
            </a:r>
            <a:r>
              <a:rPr lang="ko-KR" altLang="en-US" dirty="0">
                <a:solidFill>
                  <a:srgbClr val="3464E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활용 및 웹사이트 제작</a:t>
            </a:r>
            <a:endParaRPr lang="en-US" altLang="ko-KR" dirty="0">
              <a:solidFill>
                <a:srgbClr val="3464E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345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38F6F8E-04FC-4D0D-AA9B-3EC53B7259F7}"/>
              </a:ext>
            </a:extLst>
          </p:cNvPr>
          <p:cNvSpPr/>
          <p:nvPr/>
        </p:nvSpPr>
        <p:spPr>
          <a:xfrm>
            <a:off x="9372600" y="-965200"/>
            <a:ext cx="609600" cy="609600"/>
          </a:xfrm>
          <a:prstGeom prst="rect">
            <a:avLst/>
          </a:prstGeom>
          <a:solidFill>
            <a:srgbClr val="346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CB0535-B391-45E0-8A14-6AD18174A09D}"/>
              </a:ext>
            </a:extLst>
          </p:cNvPr>
          <p:cNvSpPr/>
          <p:nvPr/>
        </p:nvSpPr>
        <p:spPr>
          <a:xfrm>
            <a:off x="10185400" y="-965200"/>
            <a:ext cx="60960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E58AEB-630E-4E08-A24A-0C2B992F5613}"/>
              </a:ext>
            </a:extLst>
          </p:cNvPr>
          <p:cNvSpPr/>
          <p:nvPr/>
        </p:nvSpPr>
        <p:spPr>
          <a:xfrm>
            <a:off x="8559800" y="-965200"/>
            <a:ext cx="609600" cy="609600"/>
          </a:xfrm>
          <a:prstGeom prst="rect">
            <a:avLst/>
          </a:prstGeom>
          <a:solidFill>
            <a:srgbClr val="70D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79E764-9072-4F85-B0E7-6FF3196CEAB0}"/>
              </a:ext>
            </a:extLst>
          </p:cNvPr>
          <p:cNvSpPr/>
          <p:nvPr/>
        </p:nvSpPr>
        <p:spPr>
          <a:xfrm>
            <a:off x="7747000" y="-965200"/>
            <a:ext cx="609600" cy="60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5E1C22-6EFD-4833-BB79-B1B2D7C8BD62}"/>
              </a:ext>
            </a:extLst>
          </p:cNvPr>
          <p:cNvSpPr txBox="1"/>
          <p:nvPr/>
        </p:nvSpPr>
        <p:spPr>
          <a:xfrm>
            <a:off x="6636113" y="4211122"/>
            <a:ext cx="547297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600" dirty="0" err="1">
                <a:ln w="22225">
                  <a:solidFill>
                    <a:schemeClr val="bg1"/>
                  </a:solidFill>
                </a:ln>
                <a:noFill/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QnA</a:t>
            </a:r>
            <a:endParaRPr lang="en-US" altLang="ko-KR" sz="16600" dirty="0">
              <a:ln w="22225">
                <a:solidFill>
                  <a:schemeClr val="bg1"/>
                </a:solidFill>
              </a:ln>
              <a:noFill/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7881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</TotalTime>
  <Words>88</Words>
  <Application>Microsoft Office PowerPoint</Application>
  <PresentationFormat>와이드스크린</PresentationFormat>
  <Paragraphs>23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Arial</vt:lpstr>
      <vt:lpstr>G마켓 산스 Bold</vt:lpstr>
      <vt:lpstr>G마켓 산스 Medium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정민수</cp:lastModifiedBy>
  <cp:revision>79</cp:revision>
  <dcterms:created xsi:type="dcterms:W3CDTF">2020-10-19T03:50:26Z</dcterms:created>
  <dcterms:modified xsi:type="dcterms:W3CDTF">2023-03-12T13:38:06Z</dcterms:modified>
</cp:coreProperties>
</file>

<file path=docProps/thumbnail.jpeg>
</file>